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20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3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7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1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0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4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5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7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2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7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DF64-7CB7-431E-ADE5-F086B5D9A758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606B-6609-40F8-AFE1-6860A1EBD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3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tags" Target="../tags/tag8.xml"/><Relationship Id="rId3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tags" Target="../tags/tag4.xml"/><Relationship Id="rId3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tags" Target="../tags/tag6.xml"/><Relationship Id="rId3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about Iteration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9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input(“Enter your name (q to quit):”)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name != “q”: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print(“Hello,” + name)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name = input(“Enter your name (q to quit):”)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print(“Goodbye.”)</a:t>
            </a:r>
          </a:p>
        </p:txBody>
      </p:sp>
    </p:spTree>
    <p:extLst>
      <p:ext uri="{BB962C8B-B14F-4D97-AF65-F5344CB8AC3E}">
        <p14:creationId xmlns:p14="http://schemas.microsoft.com/office/powerpoint/2010/main" val="1808736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Statement (not in the book)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can be used </a:t>
            </a:r>
            <a:r>
              <a:rPr lang="en-US" i="1" dirty="0" smtClean="0"/>
              <a:t>inside a loop body</a:t>
            </a:r>
            <a:endParaRPr lang="en-US" dirty="0" smtClean="0"/>
          </a:p>
          <a:p>
            <a:r>
              <a:rPr lang="en-US" dirty="0" smtClean="0"/>
              <a:t>instantly stops the loop and jumps to the next statement </a:t>
            </a:r>
            <a:r>
              <a:rPr lang="en-US" i="1" dirty="0" smtClean="0"/>
              <a:t>after</a:t>
            </a:r>
            <a:r>
              <a:rPr lang="en-US" dirty="0" smtClean="0"/>
              <a:t> the end of the loop.</a:t>
            </a:r>
          </a:p>
          <a:p>
            <a:r>
              <a:rPr lang="en-US" dirty="0" smtClean="0"/>
              <a:t>useful for when you have an if in a loop and want to stop</a:t>
            </a:r>
          </a:p>
          <a:p>
            <a:pPr lvl="1"/>
            <a:r>
              <a:rPr lang="en-US" dirty="0" smtClean="0"/>
              <a:t>e.g., when you are searching and find the item.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88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Statement (not in book)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can be used in body of a loop.</a:t>
            </a:r>
          </a:p>
          <a:p>
            <a:r>
              <a:rPr lang="en-US" dirty="0" smtClean="0"/>
              <a:t>instantly jumps back up to the next iteration of the loop.</a:t>
            </a:r>
          </a:p>
          <a:p>
            <a:r>
              <a:rPr lang="en-US" dirty="0" smtClean="0"/>
              <a:t>very useful when “filtering” out stuff.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07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earthquakes = [ … ]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for e in earthquakes: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# filter out earthquakes that are too small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if magnitude(e) &lt; 5.0: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	continue	  # skip this earthquake e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# more filters here, perhaps…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print(e)	     # only prints large earthquakes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1608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65126"/>
            <a:ext cx="10515600" cy="285141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CQ: What for loop is equivalent to this while loop?:</a:t>
            </a:r>
            <a:br>
              <a:rPr lang="en-US" dirty="0" smtClean="0"/>
            </a:b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  <a:b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x &lt; 7:</a:t>
            </a:r>
            <a:b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print(x)</a:t>
            </a:r>
            <a:b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x = x + 2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3852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CQ: What does this code do?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inputs = [ … some list of strings … ]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elem</a:t>
            </a:r>
            <a:r>
              <a:rPr lang="en-US" dirty="0" smtClean="0"/>
              <a:t> in inputs: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 </a:t>
            </a:r>
            <a:r>
              <a:rPr lang="en-US" dirty="0" err="1" smtClean="0"/>
              <a:t>elem</a:t>
            </a:r>
            <a:r>
              <a:rPr lang="en-US" dirty="0" smtClean="0"/>
              <a:t> == ‘q’ or </a:t>
            </a:r>
            <a:r>
              <a:rPr lang="en-US" dirty="0" err="1" smtClean="0"/>
              <a:t>elem</a:t>
            </a:r>
            <a:r>
              <a:rPr lang="en-US" dirty="0" smtClean="0"/>
              <a:t> == ‘Q’: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break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 </a:t>
            </a:r>
            <a:r>
              <a:rPr lang="en-US" dirty="0" err="1" smtClean="0"/>
              <a:t>elem</a:t>
            </a:r>
            <a:r>
              <a:rPr lang="en-US" dirty="0" smtClean="0"/>
              <a:t>[0] == ‘#’:</a:t>
            </a:r>
            <a:br>
              <a:rPr lang="en-US" dirty="0" smtClean="0"/>
            </a:br>
            <a:r>
              <a:rPr lang="en-US" dirty="0" smtClean="0"/>
              <a:t>        continue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doStuffWith</a:t>
            </a:r>
            <a:r>
              <a:rPr lang="en-US" dirty="0" smtClean="0"/>
              <a:t>(</a:t>
            </a:r>
            <a:r>
              <a:rPr lang="en-US" dirty="0" err="1" smtClean="0"/>
              <a:t>elem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3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  <a:br>
              <a:rPr lang="en-US" dirty="0" smtClean="0"/>
            </a:br>
            <a:r>
              <a:rPr lang="en-US" dirty="0" smtClean="0"/>
              <a:t>for &lt;</a:t>
            </a:r>
            <a:r>
              <a:rPr lang="en-US" dirty="0" err="1" smtClean="0"/>
              <a:t>var</a:t>
            </a:r>
            <a:r>
              <a:rPr lang="en-US" dirty="0" smtClean="0"/>
              <a:t>&gt; in &lt;sequence&gt;:</a:t>
            </a:r>
            <a:br>
              <a:rPr lang="en-US" dirty="0" smtClean="0"/>
            </a:br>
            <a:r>
              <a:rPr lang="en-US" dirty="0" smtClean="0"/>
              <a:t>    &lt;statements&gt;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&lt;statements&gt; (i.e., the body) are executed a fixed number of times – the number of items in &lt;sequence&gt;.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var</a:t>
            </a:r>
            <a:r>
              <a:rPr lang="en-US" dirty="0" smtClean="0"/>
              <a:t>&gt; “iterates” through &lt;sequence&gt; -- takes the next value on each time through the loop.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5805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 Review continued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ange() is very useful to create a &lt;sequence&gt;.</a:t>
            </a:r>
          </a:p>
          <a:p>
            <a:r>
              <a:rPr lang="en-US" dirty="0" smtClean="0"/>
              <a:t>range(</a:t>
            </a:r>
            <a:r>
              <a:rPr lang="en-US" i="1" dirty="0" smtClean="0"/>
              <a:t>start</a:t>
            </a:r>
            <a:r>
              <a:rPr lang="en-US" dirty="0" smtClean="0"/>
              <a:t>, stop, </a:t>
            </a:r>
            <a:r>
              <a:rPr lang="en-US" i="1" dirty="0" smtClean="0"/>
              <a:t>step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When used in place of &lt;sequence&gt;, let’s you iterate through loop </a:t>
            </a:r>
            <a:r>
              <a:rPr lang="en-US" dirty="0" smtClean="0"/>
              <a:t>multiple</a:t>
            </a:r>
            <a:r>
              <a:rPr lang="en-US" i="1" dirty="0" smtClean="0"/>
              <a:t> </a:t>
            </a:r>
            <a:r>
              <a:rPr lang="en-US" dirty="0" smtClean="0"/>
              <a:t>times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E.g.,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range(20, 31):</a:t>
            </a:r>
            <a:br>
              <a:rPr lang="en-US" dirty="0" smtClean="0"/>
            </a:br>
            <a:r>
              <a:rPr lang="en-US" dirty="0" smtClean="0"/>
              <a:t>    print(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330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syntax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&lt;Boolean expression&gt;:</a:t>
            </a:r>
            <a:br>
              <a:rPr lang="en-US" dirty="0" smtClean="0"/>
            </a:br>
            <a:r>
              <a:rPr lang="en-US" dirty="0" smtClean="0"/>
              <a:t>    &lt;statements&gt;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“As long as the Boolean expression is True”, do the statements.</a:t>
            </a:r>
          </a:p>
          <a:p>
            <a:r>
              <a:rPr lang="en-US" dirty="0" smtClean="0"/>
              <a:t>Why have both for-loop and while-loop in Python?</a:t>
            </a:r>
            <a:endParaRPr lang="en-US" dirty="0"/>
          </a:p>
          <a:p>
            <a:r>
              <a:rPr lang="en-US" dirty="0" smtClean="0"/>
              <a:t>While loop is </a:t>
            </a:r>
            <a:r>
              <a:rPr lang="en-US" b="1" dirty="0" smtClean="0"/>
              <a:t>Indefinite iteration</a:t>
            </a:r>
          </a:p>
          <a:p>
            <a:r>
              <a:rPr lang="en-US" dirty="0" smtClean="0"/>
              <a:t>For loop is </a:t>
            </a:r>
            <a:r>
              <a:rPr lang="en-US" b="1" dirty="0" smtClean="0"/>
              <a:t>definite iteration</a:t>
            </a:r>
            <a:r>
              <a:rPr lang="en-US" dirty="0" smtClean="0"/>
              <a:t>: loop is done a prescribed # of times.</a:t>
            </a:r>
          </a:p>
          <a:p>
            <a:pPr lvl="1"/>
            <a:r>
              <a:rPr lang="en-US" dirty="0" smtClean="0"/>
              <a:t>No Boolean test is done.</a:t>
            </a:r>
          </a:p>
        </p:txBody>
      </p:sp>
    </p:spTree>
    <p:extLst>
      <p:ext uri="{BB962C8B-B14F-4D97-AF65-F5344CB8AC3E}">
        <p14:creationId xmlns:p14="http://schemas.microsoft.com/office/powerpoint/2010/main" val="3788681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1"/>
            <a:ext cx="10515600" cy="4661210"/>
          </a:xfrm>
        </p:spPr>
        <p:txBody>
          <a:bodyPr>
            <a:normAutofit/>
          </a:bodyPr>
          <a:lstStyle/>
          <a:p>
            <a:r>
              <a:rPr lang="en-US" dirty="0" smtClean="0"/>
              <a:t>CQ: In a while loop like this:</a:t>
            </a:r>
            <a:br>
              <a:rPr lang="en-US" dirty="0" smtClean="0"/>
            </a:br>
            <a:r>
              <a:rPr lang="en-US" dirty="0" smtClean="0"/>
              <a:t>while &lt;Boolean expression&gt;:</a:t>
            </a:r>
            <a:br>
              <a:rPr lang="en-US" dirty="0" smtClean="0"/>
            </a:br>
            <a:r>
              <a:rPr lang="en-US" dirty="0" smtClean="0"/>
              <a:t>    &lt;statements&gt;</a:t>
            </a:r>
            <a:br>
              <a:rPr lang="en-US" dirty="0" smtClean="0"/>
            </a:br>
            <a:r>
              <a:rPr lang="en-US" dirty="0" smtClean="0"/>
              <a:t>Is it a good idea for the statements in the body to change any variables’ values that are used in the Boolean expression?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85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65125"/>
            <a:ext cx="10515600" cy="3475355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CQ: What is printed by the following code?  (Output is on one line to save space.)</a:t>
            </a:r>
            <a:br>
              <a:rPr lang="en-US" dirty="0" smtClean="0"/>
            </a:br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  <a:b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x &gt; 4:</a:t>
            </a:r>
            <a:b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print(x)</a:t>
            </a:r>
            <a:b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x = x - 1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941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65125"/>
            <a:ext cx="10515600" cy="3584575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CQ: What is printed by the following code?  (Output is on one line to save space.)</a:t>
            </a:r>
            <a:br>
              <a:rPr lang="en-US" dirty="0" smtClean="0"/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  <a:b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x &lt; 2:</a:t>
            </a:r>
            <a:b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 = 1</a:t>
            </a:r>
            <a:b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y &lt; 4:</a:t>
            </a:r>
            <a:b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print(x + y)</a:t>
            </a:r>
            <a:b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y = y + 2</a:t>
            </a:r>
            <a:b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460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code to do this (where user enters any name or q):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Enter your name (q to quit):  Arthur</a:t>
            </a:r>
            <a:br>
              <a:rPr lang="en-US" dirty="0" smtClean="0"/>
            </a:br>
            <a:r>
              <a:rPr lang="en-US" dirty="0" smtClean="0"/>
              <a:t>Hello, Arthur</a:t>
            </a:r>
            <a:br>
              <a:rPr lang="en-US" dirty="0" smtClean="0"/>
            </a:br>
            <a:r>
              <a:rPr lang="en-US" dirty="0" smtClean="0"/>
              <a:t>Enter your name (q to quit):  Merlin</a:t>
            </a:r>
            <a:br>
              <a:rPr lang="en-US" dirty="0" smtClean="0"/>
            </a:br>
            <a:r>
              <a:rPr lang="en-US" dirty="0" smtClean="0"/>
              <a:t>Hello, Merlin</a:t>
            </a:r>
            <a:br>
              <a:rPr lang="en-US" dirty="0" smtClean="0"/>
            </a:br>
            <a:r>
              <a:rPr lang="en-US" dirty="0" smtClean="0"/>
              <a:t>Enter your name (q to quit): q</a:t>
            </a:r>
          </a:p>
          <a:p>
            <a:pPr marL="0" indent="0">
              <a:buNone/>
            </a:pPr>
            <a:r>
              <a:rPr lang="en-US" dirty="0" smtClean="0"/>
              <a:t>Goodbye.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7192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3 - No Graphic"/>
  <p:tag name="CORRECTANSWERSTEM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5 - No Graphic"/>
  <p:tag name="CORRECTANSWERSTE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4 - No Graphic"/>
  <p:tag name="CORRECTANSWERSTE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MC5 - No Graphic"/>
  <p:tag name="CORRECTANSWERSTE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345</Words>
  <Application>Microsoft Macintosh PowerPoint</Application>
  <PresentationFormat>Custom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More about Iteration</vt:lpstr>
      <vt:lpstr>Reading Quiz</vt:lpstr>
      <vt:lpstr>For Loop Review</vt:lpstr>
      <vt:lpstr>For loop Review continued</vt:lpstr>
      <vt:lpstr>While loop syntax</vt:lpstr>
      <vt:lpstr>CQ: In a while loop like this: while &lt;Boolean expression&gt;:     &lt;statements&gt; Is it a good idea for the statements in the body to change any variables’ values that are used in the Boolean expression?</vt:lpstr>
      <vt:lpstr>CQ: What is printed by the following code?  (Output is on one line to save space.) x = 6 while x &gt; 4:     print(x)     x = x - 1</vt:lpstr>
      <vt:lpstr>CQ: What is printed by the following code?  (Output is on one line to save space.) x = 0 while x &lt; 2:     y = 1     while y &lt; 4:         print(x + y)         y = y + 2     x = x + 1 </vt:lpstr>
      <vt:lpstr>Exercise:</vt:lpstr>
      <vt:lpstr>Answer</vt:lpstr>
      <vt:lpstr>break Statement (not in the book)</vt:lpstr>
      <vt:lpstr>continue Statement (not in book)</vt:lpstr>
      <vt:lpstr>continue Example</vt:lpstr>
      <vt:lpstr>CQ: What for loop is equivalent to this while loop?: x = 3 while x &lt; 7:     print(x)     x = x + 2 </vt:lpstr>
      <vt:lpstr>CQ: What does this code do?</vt:lpstr>
    </vt:vector>
  </TitlesOfParts>
  <Company>Calvin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Iteration</dc:title>
  <dc:creator>Victor Norman</dc:creator>
  <cp:lastModifiedBy>Victor Norman</cp:lastModifiedBy>
  <cp:revision>15</cp:revision>
  <dcterms:created xsi:type="dcterms:W3CDTF">2014-10-01T15:58:44Z</dcterms:created>
  <dcterms:modified xsi:type="dcterms:W3CDTF">2015-10-12T14:54:59Z</dcterms:modified>
</cp:coreProperties>
</file>